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243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91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2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73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85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54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835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007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33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383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117-05AD-428F-B500-389B08E44C29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67F-F3DC-43BE-B68E-291DADB9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3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FD117-05AD-428F-B500-389B08E44C29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2567F-F3DC-43BE-B68E-291DADB9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537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858000" cy="1032275"/>
          </a:xfrm>
          <a:prstGeom prst="rect">
            <a:avLst/>
          </a:prstGeom>
        </p:spPr>
      </p:pic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28610" y="1876224"/>
            <a:ext cx="6400790" cy="4087374"/>
          </a:xfrm>
          <a:prstGeom prst="rect">
            <a:avLst/>
          </a:prstGeom>
          <a:noFill/>
          <a:ln>
            <a:noFill/>
          </a:ln>
        </p:spPr>
        <p:txBody>
          <a:bodyPr wrap="square" lIns="240842" tIns="240842" rIns="240842" bIns="240842" anchor="ctr">
            <a:spAutoFit/>
          </a:bodyPr>
          <a:lstStyle>
            <a:lvl1pPr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正文内容（</a:t>
            </a:r>
            <a:r>
              <a:rPr lang="en-US" alt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号字体）</a:t>
            </a:r>
            <a:endParaRPr lang="en-US" altLang="zh-CN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海报制作要求：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本次录用的海报，将被收录到会议文集（非正式出版），出于后期文集排版工作的考虑，建议按照如下格式要求准备</a:t>
            </a:r>
            <a:r>
              <a:rPr lang="zh-CN" altLang="en-US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（建议非强制性）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）中文字体采用微软雅黑、英文字体采用</a:t>
            </a:r>
            <a:r>
              <a:rPr lang="en-US" alt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Times New Roman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）一级标题字号</a:t>
            </a:r>
            <a:r>
              <a:rPr lang="en-US" alt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号字体，二级标题</a:t>
            </a:r>
            <a:r>
              <a:rPr lang="en-US" alt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号字体，正文内容</a:t>
            </a:r>
            <a:r>
              <a:rPr lang="en-US" alt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号字体；</a:t>
            </a:r>
            <a:endParaRPr lang="en-US" altLang="zh-CN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）后期的海报打印由会务组统一安排。</a:t>
            </a:r>
            <a:endParaRPr lang="en-US" altLang="zh-CN" sz="12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12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海报实际尺寸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多大？海报</a:t>
            </a:r>
            <a:r>
              <a:rPr lang="en-US" altLang="zh-CN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PPT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模板尺寸为什么是</a:t>
            </a:r>
            <a:r>
              <a:rPr lang="en-US" altLang="zh-CN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19.05cm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（宽）</a:t>
            </a:r>
            <a:r>
              <a:rPr lang="en-US" altLang="zh-CN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×25.4cm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（高）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回答</a:t>
            </a:r>
            <a:r>
              <a:rPr lang="zh-CN" altLang="en-US" sz="1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考虑到本次海报将同时收录到会议文集，所以海报模板以会议文集的尺寸为准。会议现场张贴的海报实际尺寸是</a:t>
            </a:r>
            <a:r>
              <a:rPr lang="en-US" altLang="zh-CN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90cm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（宽）</a:t>
            </a:r>
            <a:r>
              <a:rPr lang="en-US" altLang="zh-CN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×120cm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（高），会务组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将对海报投稿统一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印刷。因此，请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根据本模板要求的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文字大小排版，并提供高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清图片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（图片不要压缩，尽量清晰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）。</a:t>
            </a:r>
            <a:endParaRPr lang="en-US" altLang="zh-CN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12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zh-CN" altLang="en-US" sz="1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海报</a:t>
            </a:r>
            <a:r>
              <a:rPr lang="en-US" altLang="zh-CN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PPT</a:t>
            </a:r>
            <a:r>
              <a:rPr lang="zh-CN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模板顶部的图片是否可以删除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回答：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本模板顶部的</a:t>
            </a:r>
            <a:r>
              <a:rPr lang="en-US" altLang="zh-CN" sz="1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CCRS 2018</a:t>
            </a:r>
            <a:r>
              <a:rPr lang="zh-CN" alt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图片请不要删除。</a:t>
            </a:r>
            <a:endParaRPr lang="zh-CN" altLang="en-US" sz="12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11737" y="1166788"/>
            <a:ext cx="6234536" cy="474004"/>
          </a:xfrm>
          <a:prstGeom prst="rect">
            <a:avLst/>
          </a:prstGeom>
          <a:noFill/>
          <a:ln>
            <a:noFill/>
          </a:ln>
        </p:spPr>
        <p:txBody>
          <a:bodyPr wrap="square" lIns="240842" tIns="240842" rIns="240842" bIns="240842" anchor="ctr">
            <a:spAutoFit/>
          </a:bodyPr>
          <a:lstStyle>
            <a:lvl1pPr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一级标题：海报题目（</a:t>
            </a:r>
            <a:r>
              <a:rPr lang="en-US" altLang="zh-CN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</a:t>
            </a:r>
            <a:r>
              <a:rPr lang="zh-CN" alt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号字体）</a:t>
            </a:r>
            <a:endParaRPr lang="en-US" altLang="zh-CN" sz="18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28610" y="1735053"/>
            <a:ext cx="6400790" cy="396165"/>
          </a:xfrm>
          <a:prstGeom prst="rect">
            <a:avLst/>
          </a:prstGeom>
          <a:noFill/>
          <a:ln>
            <a:noFill/>
          </a:ln>
        </p:spPr>
        <p:txBody>
          <a:bodyPr wrap="square" lIns="240842" tIns="240842" rIns="240842" bIns="240842" anchor="ctr">
            <a:spAutoFit/>
          </a:bodyPr>
          <a:lstStyle>
            <a:lvl1pPr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p"/>
            </a:pPr>
            <a:r>
              <a:rPr lang="zh-CN" altLang="en-US" sz="14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</a:t>
            </a:r>
            <a:r>
              <a:rPr lang="zh-CN" altLang="en-US" sz="1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级标题：题目（</a:t>
            </a:r>
            <a:r>
              <a:rPr lang="en-US" altLang="zh-CN" sz="1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</a:t>
            </a:r>
            <a:r>
              <a:rPr lang="zh-CN" altLang="en-US" sz="1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号字体）</a:t>
            </a:r>
            <a:endParaRPr lang="zh-CN" altLang="en-US" sz="1400" b="1" dirty="0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60648" y="1032274"/>
            <a:ext cx="0" cy="811172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6597352" y="1032274"/>
            <a:ext cx="0" cy="811172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0" y="8892480"/>
            <a:ext cx="68580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0" y="1032275"/>
            <a:ext cx="68580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V="1">
            <a:off x="260648" y="7524328"/>
            <a:ext cx="1224136" cy="288032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896162" y="7017470"/>
            <a:ext cx="2403684" cy="732609"/>
          </a:xfrm>
          <a:prstGeom prst="rect">
            <a:avLst/>
          </a:prstGeom>
          <a:noFill/>
          <a:ln>
            <a:noFill/>
          </a:ln>
        </p:spPr>
        <p:txBody>
          <a:bodyPr wrap="square" lIns="240842" tIns="240842" rIns="240842" bIns="240842" anchor="ctr">
            <a:spAutoFit/>
          </a:bodyPr>
          <a:lstStyle>
            <a:lvl1pPr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排版区域边界</a:t>
            </a:r>
            <a:endParaRPr lang="en-US" altLang="zh-CN" sz="1600" b="1" dirty="0" smtClean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30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244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Times New Roman</vt:lpstr>
      <vt:lpstr>Wingdings</vt:lpstr>
      <vt:lpstr>Office 主题​​</vt:lpstr>
      <vt:lpstr>PowerPoint 演示文稿</vt:lpstr>
    </vt:vector>
  </TitlesOfParts>
  <Company>HUST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2018 CCRS</dc:creator>
  <cp:lastModifiedBy>Huan Zhao</cp:lastModifiedBy>
  <cp:revision>11</cp:revision>
  <dcterms:created xsi:type="dcterms:W3CDTF">2018-11-02T01:24:00Z</dcterms:created>
  <dcterms:modified xsi:type="dcterms:W3CDTF">2018-11-11T03:20:11Z</dcterms:modified>
</cp:coreProperties>
</file>